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294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1E7-59C5-4076-86CE-26C897BA283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0E86-D10D-4AD4-BD3D-97E657D90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1E7-59C5-4076-86CE-26C897BA283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0E86-D10D-4AD4-BD3D-97E657D90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1E7-59C5-4076-86CE-26C897BA283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0E86-D10D-4AD4-BD3D-97E657D90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1E7-59C5-4076-86CE-26C897BA283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0E86-D10D-4AD4-BD3D-97E657D90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1E7-59C5-4076-86CE-26C897BA283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0E86-D10D-4AD4-BD3D-97E657D90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1E7-59C5-4076-86CE-26C897BA283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0E86-D10D-4AD4-BD3D-97E657D90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1E7-59C5-4076-86CE-26C897BA283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0E86-D10D-4AD4-BD3D-97E657D90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1E7-59C5-4076-86CE-26C897BA283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0E86-D10D-4AD4-BD3D-97E657D90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1E7-59C5-4076-86CE-26C897BA283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0E86-D10D-4AD4-BD3D-97E657D90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1E7-59C5-4076-86CE-26C897BA283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0E86-D10D-4AD4-BD3D-97E657D90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11E7-59C5-4076-86CE-26C897BA283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0E86-D10D-4AD4-BD3D-97E657D90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811E7-59C5-4076-86CE-26C897BA283A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10E86-D10D-4AD4-BD3D-97E657D90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382000" cy="2743200"/>
          </a:xfrm>
        </p:spPr>
        <p:txBody>
          <a:bodyPr>
            <a:noAutofit/>
          </a:bodyPr>
          <a:lstStyle/>
          <a:p>
            <a:r>
              <a:rPr lang="en-US" sz="1600" i="1" dirty="0" smtClean="0"/>
              <a:t>“Historically and currently, Latin America as a region of the developing world is the one with which the US has the strongest relationship; and US trade with Latin America represents 58% of its trade with developing countries”</a:t>
            </a:r>
            <a:br>
              <a:rPr lang="en-US" sz="1600" i="1" dirty="0" smtClean="0"/>
            </a:br>
            <a:r>
              <a:rPr lang="en-US" sz="1600" b="1" i="1" dirty="0" smtClean="0"/>
              <a:t>Center for Policy Studies 2006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i="1" dirty="0" smtClean="0"/>
              <a:t>“The 33 million Latinos in the US are now that nation’s largest and fastest growing non-Anglo group. This population will rise from 15% today to 30% by 2050”</a:t>
            </a:r>
            <a:br>
              <a:rPr lang="en-US" sz="1600" i="1" dirty="0" smtClean="0"/>
            </a:br>
            <a:r>
              <a:rPr lang="en-US" sz="1600" b="1" i="1" dirty="0" smtClean="0"/>
              <a:t> U.S. Census Bureau 2008</a:t>
            </a:r>
            <a:br>
              <a:rPr lang="en-US" sz="1600" b="1" i="1" dirty="0" smtClean="0"/>
            </a:br>
            <a:r>
              <a:rPr lang="en-US" sz="1600" b="1" i="1" dirty="0"/>
              <a:t/>
            </a:r>
            <a:br>
              <a:rPr lang="en-US" sz="1600" b="1" i="1" dirty="0"/>
            </a:br>
            <a:endParaRPr lang="en-US" sz="16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Spanish In The Disciplines – Introductory Macroeconomics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SPAN 3020 - Section 106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1 Credit – 1 Hour a week – Room and time TBA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5146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ome and have a extra chance to practice your macroeconomics and your </a:t>
            </a:r>
            <a:r>
              <a:rPr lang="en-US" sz="2000" dirty="0"/>
              <a:t>S</a:t>
            </a:r>
            <a:r>
              <a:rPr lang="en-US" sz="2000" dirty="0" smtClean="0"/>
              <a:t>panish through lively discussions about  the region’s current and future economic situation. 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4290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Interested???</a:t>
            </a:r>
          </a:p>
          <a:p>
            <a:pPr algn="ctr"/>
            <a:r>
              <a:rPr lang="en-US" sz="2400" b="1" dirty="0"/>
              <a:t>C</a:t>
            </a:r>
            <a:r>
              <a:rPr lang="en-US" sz="2400" b="1" dirty="0" smtClean="0"/>
              <a:t>ontact Javier Perez-Burgos</a:t>
            </a:r>
          </a:p>
          <a:p>
            <a:pPr algn="ctr"/>
            <a:r>
              <a:rPr lang="en-US" sz="2400" b="1" dirty="0" smtClean="0"/>
              <a:t>jip33@cornell.edu</a:t>
            </a:r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80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“Historically and currently, Latin America as a region of the developing world is the one with which the US has the strongest relationship; and US trade with Latin America represents 58% of its trade with developing countries” Center for Policy Studies 2006   “The 33 million Latinos in the US are now that nation’s largest and fastest growing non-Anglo group. This population will rise from 15% today to 30% by 2050”  U.S. Census Bureau 2008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 report in August 2008 from the U.S. Census Bureau projects that Hispanic and Latino population rising from 15% today to 30% by 2050”  “Latin America has a complex relationship with the US. On its own, the region includesover half a billion people and a gross national income of two trillion dollars, making it the wealthiest region of the developing world. Historically and currently, Latin America as a region of the developing world is the one with which the US has the strongest relationship: the 33 million Latinos in the US are now that nation’s largest and fastest growing non-Anglo group, and US trade with Latin America represents 58% of its trade with developing countries”</dc:title>
  <dc:creator>Javier Perez Burgos</dc:creator>
  <cp:lastModifiedBy>sck5</cp:lastModifiedBy>
  <cp:revision>5</cp:revision>
  <dcterms:created xsi:type="dcterms:W3CDTF">2010-01-25T21:15:13Z</dcterms:created>
  <dcterms:modified xsi:type="dcterms:W3CDTF">2010-01-28T13:30:02Z</dcterms:modified>
</cp:coreProperties>
</file>